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3/4/2011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3/4/2011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3/4/2011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3/4/2011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3/4/2011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3/4/2011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3/4/2011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ies.org/us_scholar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u.edu/academics/studyabroad/semester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pa-europe.com/" TargetMode="External"/><Relationship Id="rId2" Type="http://schemas.openxmlformats.org/officeDocument/2006/relationships/hyperlink" Target="http://www.suu.edu/academics/studyabroad/summe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nitedplane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 smtClean="0"/>
              <a:t>Southern </a:t>
            </a:r>
            <a:r>
              <a:rPr lang="en-US" sz="2800" b="1" dirty="0" err="1" smtClean="0"/>
              <a:t>utah</a:t>
            </a:r>
            <a:r>
              <a:rPr lang="en-US" sz="2800" b="1" dirty="0" smtClean="0"/>
              <a:t> university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dirty="0" smtClean="0"/>
              <a:t>Faculty Abroad</a:t>
            </a:r>
            <a:endParaRPr lang="en-US" sz="28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91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Dr. Kurt Harris</a:t>
            </a:r>
          </a:p>
          <a:p>
            <a:r>
              <a:rPr lang="en-US" smtClean="0"/>
              <a:t>March 3, </a:t>
            </a:r>
            <a:r>
              <a:rPr lang="en-US" dirty="0" smtClean="0"/>
              <a:t>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7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teach abroad?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AutoNum type="arabicPeriod"/>
            </a:pPr>
            <a:r>
              <a:rPr lang="en-US" sz="2000" dirty="0" smtClean="0"/>
              <a:t>Gain new discipline-specific knowledge and skills</a:t>
            </a:r>
          </a:p>
          <a:p>
            <a:pPr>
              <a:buAutoNum type="arabicPeriod"/>
            </a:pPr>
            <a:r>
              <a:rPr lang="en-US" sz="2000" dirty="0" smtClean="0"/>
              <a:t>Establish  international networks of colleagues</a:t>
            </a:r>
          </a:p>
          <a:p>
            <a:pPr>
              <a:buAutoNum type="arabicPeriod"/>
            </a:pPr>
            <a:r>
              <a:rPr lang="en-US" sz="2000" dirty="0" smtClean="0"/>
              <a:t>Become fluent in another language</a:t>
            </a:r>
          </a:p>
          <a:p>
            <a:pPr>
              <a:buAutoNum type="arabicPeriod"/>
            </a:pPr>
            <a:r>
              <a:rPr lang="en-US" sz="2000" dirty="0" smtClean="0"/>
              <a:t>Conduct original research</a:t>
            </a:r>
          </a:p>
          <a:p>
            <a:pPr>
              <a:buAutoNum type="arabicPeriod"/>
            </a:pPr>
            <a:r>
              <a:rPr lang="en-US" sz="2000" dirty="0" smtClean="0"/>
              <a:t>Enhance your CV</a:t>
            </a:r>
          </a:p>
          <a:p>
            <a:pPr>
              <a:buFont typeface="Arial" pitchFamily="34" charset="0"/>
              <a:buAutoNum type="arabicPeriod"/>
            </a:pPr>
            <a:r>
              <a:rPr lang="en-US" sz="2000" dirty="0" smtClean="0"/>
              <a:t>Experience </a:t>
            </a:r>
            <a:r>
              <a:rPr lang="en-US" sz="2000" dirty="0"/>
              <a:t>another culture </a:t>
            </a:r>
            <a:endParaRPr lang="en-US" sz="2000" dirty="0" smtClean="0"/>
          </a:p>
          <a:p>
            <a:pPr>
              <a:buFont typeface="Arial" pitchFamily="34" charset="0"/>
              <a:buAutoNum type="arabicPeriod"/>
            </a:pPr>
            <a:r>
              <a:rPr lang="en-US" sz="2000" dirty="0" smtClean="0"/>
              <a:t>Share </a:t>
            </a:r>
            <a:r>
              <a:rPr lang="en-US" sz="2000" dirty="0"/>
              <a:t>your </a:t>
            </a:r>
            <a:r>
              <a:rPr lang="en-US" sz="2000" dirty="0" smtClean="0"/>
              <a:t>knowledge and skills</a:t>
            </a:r>
            <a:endParaRPr lang="en-US" sz="2000" dirty="0"/>
          </a:p>
          <a:p>
            <a:pPr>
              <a:buAutoNum type="arabicPeriod"/>
            </a:pPr>
            <a:r>
              <a:rPr lang="en-US" sz="2000" dirty="0" smtClean="0"/>
              <a:t>Represent your university</a:t>
            </a:r>
          </a:p>
          <a:p>
            <a:pPr>
              <a:buAutoNum type="arabicPeriod"/>
            </a:pPr>
            <a:r>
              <a:rPr lang="en-US" sz="2000" dirty="0" smtClean="0"/>
              <a:t>Represent your country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687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</a:t>
            </a:r>
            <a:r>
              <a:rPr lang="en-US" i="1" dirty="0" smtClean="0"/>
              <a:t>not</a:t>
            </a:r>
            <a:r>
              <a:rPr lang="en-US" dirty="0" smtClean="0"/>
              <a:t> teach abroad?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en-US" sz="2000" dirty="0" smtClean="0"/>
              <a:t>Financial expense is too great</a:t>
            </a:r>
          </a:p>
          <a:p>
            <a:pPr>
              <a:buAutoNum type="arabicPeriod"/>
            </a:pPr>
            <a:r>
              <a:rPr lang="en-US" sz="2000" dirty="0"/>
              <a:t>T</a:t>
            </a:r>
            <a:r>
              <a:rPr lang="en-US" sz="2000" dirty="0" smtClean="0"/>
              <a:t>ime toward tenure is wasted</a:t>
            </a:r>
          </a:p>
          <a:p>
            <a:pPr>
              <a:buAutoNum type="arabicPeriod"/>
            </a:pPr>
            <a:r>
              <a:rPr lang="en-US" sz="2000" dirty="0" smtClean="0"/>
              <a:t>Planning takes too much time</a:t>
            </a:r>
          </a:p>
          <a:p>
            <a:pPr>
              <a:buAutoNum type="arabicPeriod"/>
            </a:pPr>
            <a:r>
              <a:rPr lang="en-US" sz="2000" dirty="0" smtClean="0"/>
              <a:t>Family obligations will not allow it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63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Opportunities to teach abroad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en-US" sz="2000" dirty="0" smtClean="0"/>
              <a:t>Fulbright Scholar Program</a:t>
            </a:r>
          </a:p>
          <a:p>
            <a:pPr>
              <a:buAutoNum type="arabicPeriod"/>
            </a:pPr>
            <a:r>
              <a:rPr lang="en-US" sz="2000" dirty="0" smtClean="0"/>
              <a:t>SUU International Partners</a:t>
            </a:r>
          </a:p>
          <a:p>
            <a:pPr>
              <a:buAutoNum type="arabicPeriod"/>
            </a:pPr>
            <a:r>
              <a:rPr lang="en-US" sz="2000" dirty="0" smtClean="0"/>
              <a:t>SUU Faculty-Led Programs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Summer Study Abroad Programs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International Service Programs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085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fulbright</a:t>
            </a:r>
            <a:r>
              <a:rPr lang="en-US" dirty="0"/>
              <a:t> </a:t>
            </a:r>
            <a:r>
              <a:rPr lang="en-US" dirty="0" smtClean="0"/>
              <a:t>scholar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2000" dirty="0" smtClean="0">
              <a:hlinkClick r:id="rId2"/>
            </a:endParaRPr>
          </a:p>
          <a:p>
            <a:pPr algn="ctr"/>
            <a:endParaRPr lang="en-US" sz="2000" dirty="0" smtClean="0">
              <a:hlinkClick r:id="rId2"/>
            </a:endParaRPr>
          </a:p>
          <a:p>
            <a:pPr algn="ctr"/>
            <a:endParaRPr lang="en-US" sz="2000" dirty="0" smtClean="0">
              <a:hlinkClick r:id="rId2"/>
            </a:endParaRPr>
          </a:p>
          <a:p>
            <a:pPr algn="ctr"/>
            <a:endParaRPr lang="en-US" sz="2000" dirty="0">
              <a:hlinkClick r:id="rId2"/>
            </a:endParaRPr>
          </a:p>
          <a:p>
            <a:pPr algn="ctr"/>
            <a:endParaRPr lang="en-US" sz="2000" dirty="0" smtClean="0">
              <a:hlinkClick r:id="rId2"/>
            </a:endParaRPr>
          </a:p>
          <a:p>
            <a:pPr algn="ctr"/>
            <a:endParaRPr lang="en-US" sz="2000" dirty="0">
              <a:hlinkClick r:id="rId2"/>
            </a:endParaRPr>
          </a:p>
          <a:p>
            <a:pPr algn="ctr"/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://www.cies.org/us_scholars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pPr algn="ctr"/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71600"/>
            <a:ext cx="5943600" cy="170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782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SUU international partners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143000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http://www.suu.edu/academics/studyabroad/semester.html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03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Suu</a:t>
            </a:r>
            <a:r>
              <a:rPr lang="en-US" dirty="0" smtClean="0"/>
              <a:t> faculty-led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u="sng" dirty="0" smtClean="0"/>
              <a:t>Summer Study Abroad Programs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www.suu.edu/academics/studyabroad/summer.html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>
                <a:hlinkClick r:id="rId3"/>
              </a:rPr>
              <a:t>http://www.cepa-europe.com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u="sng" dirty="0" smtClean="0"/>
              <a:t>International Service Programs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hlinkClick r:id="rId4"/>
              </a:rPr>
              <a:t>http://www.unitedplanet.org</a:t>
            </a:r>
            <a:r>
              <a:rPr lang="en-US" sz="2000" dirty="0" smtClean="0">
                <a:hlinkClick r:id="rId4"/>
              </a:rPr>
              <a:t>/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949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113</TotalTime>
  <Words>131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Southern utah university Faculty Abroad</vt:lpstr>
      <vt:lpstr>Why teach abroad?</vt:lpstr>
      <vt:lpstr>Why not teach abroad?</vt:lpstr>
      <vt:lpstr>Opportunities to teach abroad</vt:lpstr>
      <vt:lpstr>fulbright scholar program</vt:lpstr>
      <vt:lpstr>SUU international partners</vt:lpstr>
      <vt:lpstr>Suu faculty-led programs</vt:lpstr>
    </vt:vector>
  </TitlesOfParts>
  <Company>Southern Utah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Southern utah university Faculty Abroad</dc:title>
  <dc:creator>Kurt Harris</dc:creator>
  <cp:lastModifiedBy>Authorized User</cp:lastModifiedBy>
  <cp:revision>14</cp:revision>
  <dcterms:created xsi:type="dcterms:W3CDTF">2011-02-23T05:07:26Z</dcterms:created>
  <dcterms:modified xsi:type="dcterms:W3CDTF">2011-03-04T19:47:31Z</dcterms:modified>
</cp:coreProperties>
</file>